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x="5334000" cy="7556500"/>
  <p:notesSz cx="5334000" cy="75565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00050" y="2342515"/>
            <a:ext cx="4533900" cy="1586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00100" y="4231640"/>
            <a:ext cx="373380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266700" y="1737995"/>
            <a:ext cx="232029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2747010" y="1737995"/>
            <a:ext cx="232029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66700" y="302260"/>
            <a:ext cx="4800600" cy="1209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66700" y="1737995"/>
            <a:ext cx="480060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1813560" y="7027545"/>
            <a:ext cx="170688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266700" y="7027545"/>
            <a:ext cx="122682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3840480" y="7027545"/>
            <a:ext cx="122682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jp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jp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jp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jp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jpg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jpg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jpg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jpg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jpg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4.jpg"/></Relationships>

</file>

<file path=ppt/slides/_rels/slide3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5.jpg"/></Relationships>

</file>

<file path=ppt/slides/_rels/slide3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jpg"/></Relationships>

</file>

<file path=ppt/slides/_rels/slide3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jpg"/></Relationships>

</file>

<file path=ppt/slides/_rels/slide3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8.jpg"/></Relationships>

</file>

<file path=ppt/slides/_rels/slide3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9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4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0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54632"/>
            <a:ext cx="5334000" cy="404736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5034" y="0"/>
            <a:ext cx="5043805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8688"/>
            <a:ext cx="5334000" cy="719924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844" y="0"/>
            <a:ext cx="5036439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209" y="0"/>
            <a:ext cx="5037709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98091"/>
            <a:ext cx="5334000" cy="356031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56143"/>
            <a:ext cx="5334000" cy="582446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2771"/>
            <a:ext cx="5334000" cy="741108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19659"/>
            <a:ext cx="5334000" cy="691718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78000"/>
            <a:ext cx="5334000" cy="4000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25754"/>
            <a:ext cx="5334000" cy="69049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844" y="0"/>
            <a:ext cx="5036439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76479"/>
            <a:ext cx="5334000" cy="700354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0250"/>
            <a:ext cx="5334000" cy="3556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0757"/>
            <a:ext cx="5334000" cy="355511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1943"/>
            <a:ext cx="5334000" cy="7452614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000757"/>
            <a:ext cx="5334000" cy="355511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03173"/>
            <a:ext cx="5334000" cy="6550152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05635"/>
            <a:ext cx="5334000" cy="374522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8242" y="0"/>
            <a:ext cx="5017643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5806" y="0"/>
            <a:ext cx="4882261" cy="7556499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556638"/>
            <a:ext cx="5334000" cy="444322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20472"/>
            <a:ext cx="5334000" cy="7115556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84073"/>
            <a:ext cx="5334000" cy="738822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85417"/>
            <a:ext cx="5334000" cy="5185791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8242" y="0"/>
            <a:ext cx="5017643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668" y="0"/>
            <a:ext cx="5058537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0405" y="0"/>
            <a:ext cx="4933188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844" y="0"/>
            <a:ext cx="5036439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0452"/>
            <a:ext cx="5334000" cy="7435596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844" y="0"/>
            <a:ext cx="5036439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3354" y="0"/>
            <a:ext cx="4987290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657" y="0"/>
            <a:ext cx="5234686" cy="75564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9565" y="0"/>
            <a:ext cx="4674870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60654"/>
            <a:ext cx="5334000" cy="623519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36093"/>
            <a:ext cx="5334000" cy="708431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42083"/>
            <a:ext cx="5334000" cy="36723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27201"/>
            <a:ext cx="5334000" cy="610209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863979"/>
            <a:ext cx="5334000" cy="382854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845" y="0"/>
            <a:ext cx="5020310" cy="7556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2025-09-19T18:11:56Z</dcterms:created>
  <dcterms:modified xsi:type="dcterms:W3CDTF">2025-09-19T18:11:56Z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2025-09-18T00:00:00Z</vt:filetime>
  </property>
  <property fmtid="{D5CDD505-2E9C-101B-9397-08002B2CF9AE}" pid="3" name="LastSaved">
    <vt:filetime>2025-09-19T00:00:00Z</vt:filetime>
  </property>
  <property fmtid="{D5CDD505-2E9C-101B-9397-08002B2CF9AE}" pid="4" name="Producer">
    <vt:lpwstr>OpenPDF UNKNOWN</vt:lpwstr>
  </property>
</Properties>
</file>